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6" r:id="rId2"/>
    <p:sldId id="280" r:id="rId3"/>
    <p:sldId id="282" r:id="rId4"/>
    <p:sldId id="261" r:id="rId5"/>
    <p:sldId id="263" r:id="rId6"/>
    <p:sldId id="265" r:id="rId7"/>
    <p:sldId id="266" r:id="rId8"/>
    <p:sldId id="278" r:id="rId9"/>
    <p:sldId id="279" r:id="rId10"/>
    <p:sldId id="283" r:id="rId11"/>
    <p:sldId id="273" r:id="rId12"/>
    <p:sldId id="274" r:id="rId13"/>
    <p:sldId id="275" r:id="rId14"/>
    <p:sldId id="276" r:id="rId15"/>
    <p:sldId id="27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2FF47-21EB-4960-9100-4BB6E337EB7B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7FE7D-7DC1-4F87-B302-F88F514120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964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3BCB916-4DF4-41D3-B6D8-25AA28AB1C95}" type="datetimeFigureOut">
              <a:rPr lang="ru-RU" smtClean="0"/>
              <a:pPr/>
              <a:t>25.09.2023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22590BC-8DCA-4F87-8048-A5F386410D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3212976"/>
            <a:ext cx="6172200" cy="166157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 урок</a:t>
            </a:r>
            <a:br>
              <a:rPr lang="ru-RU" sz="2000" dirty="0" smtClean="0"/>
            </a:br>
            <a:r>
              <a:rPr lang="ru-RU" sz="2000" dirty="0" smtClean="0">
                <a:solidFill>
                  <a:srgbClr val="002060"/>
                </a:solidFill>
              </a:rPr>
              <a:t>Окружающего мира в </a:t>
            </a:r>
            <a:r>
              <a:rPr lang="ru-RU" sz="2000" dirty="0" smtClean="0"/>
              <a:t>1 «Б» классе</a:t>
            </a:r>
            <a:br>
              <a:rPr lang="ru-RU" sz="2000" dirty="0" smtClean="0"/>
            </a:br>
            <a:r>
              <a:rPr lang="ru-RU" sz="2000" dirty="0" smtClean="0"/>
              <a:t>МКОУ  </a:t>
            </a:r>
            <a:r>
              <a:rPr lang="ru-RU" sz="2000" dirty="0" smtClean="0"/>
              <a:t>«Прогимназия №4 г.Баксана»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Тема:</a:t>
            </a:r>
            <a:r>
              <a:rPr lang="ru-RU" sz="2000" dirty="0" smtClean="0">
                <a:solidFill>
                  <a:srgbClr val="002060"/>
                </a:solidFill>
              </a:rPr>
              <a:t> «Семья. </a:t>
            </a:r>
            <a:r>
              <a:rPr lang="ru-RU" sz="1800" dirty="0" smtClean="0">
                <a:solidFill>
                  <a:srgbClr val="002060"/>
                </a:solidFill>
              </a:rPr>
              <a:t>Моя семья</a:t>
            </a:r>
            <a:r>
              <a:rPr lang="ru-RU" sz="2000" dirty="0" smtClean="0">
                <a:solidFill>
                  <a:srgbClr val="002060"/>
                </a:solidFill>
              </a:rPr>
              <a:t>»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Учитель: </a:t>
            </a:r>
            <a:r>
              <a:rPr lang="ru-RU" dirty="0" err="1" smtClean="0"/>
              <a:t>Закураева</a:t>
            </a:r>
            <a:r>
              <a:rPr lang="ru-RU" dirty="0" smtClean="0"/>
              <a:t> К.А.</a:t>
            </a:r>
            <a:endParaRPr lang="ru-RU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моя большая семья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908720"/>
            <a:ext cx="2808312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dirty="0" smtClean="0"/>
              <a:t>Заповеди семьи</a:t>
            </a:r>
            <a:endParaRPr lang="ru-RU" sz="66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1869976"/>
            <a:ext cx="6048672" cy="4032448"/>
          </a:xfrm>
        </p:spPr>
      </p:pic>
    </p:spTree>
    <p:extLst>
      <p:ext uri="{BB962C8B-B14F-4D97-AF65-F5344CB8AC3E}">
        <p14:creationId xmlns:p14="http://schemas.microsoft.com/office/powerpoint/2010/main" xmlns="" val="340739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Заповеди семьи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6347048" cy="4845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6600" dirty="0" smtClean="0"/>
              <a:t>Оказывать помощь родителям. 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xmlns="" val="123709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Заповеди семьи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7200" dirty="0" smtClean="0"/>
              <a:t>Уважать родителей и дарить им радость.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xmlns="" val="11779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Заповеди семьи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7200" dirty="0" smtClean="0"/>
              <a:t>Проявлять заботу о близких.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xmlns="" val="209350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Заповеди семьи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7200" dirty="0" smtClean="0"/>
              <a:t>Хранить традиции</a:t>
            </a:r>
          </a:p>
          <a:p>
            <a:pPr marL="0" indent="0">
              <a:buNone/>
            </a:pPr>
            <a:r>
              <a:rPr lang="ru-RU" sz="7200" dirty="0" smtClean="0"/>
              <a:t> семьи.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xmlns="" val="278552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Заповеди семьи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7200" dirty="0" smtClean="0"/>
              <a:t>Всегда быть рядом с близкими и беречь их!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xmlns="" val="87097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Отгадай </a:t>
            </a:r>
            <a:r>
              <a:rPr lang="ru-RU" dirty="0" err="1"/>
              <a:t>загадк</a:t>
            </a:r>
            <a:r>
              <a:rPr lang="ru-RU" sz="2400" dirty="0" err="1"/>
              <a:t>У</a:t>
            </a:r>
            <a:r>
              <a:rPr lang="ru-RU" dirty="0"/>
              <a:t>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003232" cy="4989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Кто  любить  не  устаёт, </a:t>
            </a:r>
          </a:p>
          <a:p>
            <a:pPr>
              <a:buNone/>
            </a:pPr>
            <a:r>
              <a:rPr lang="ru-RU" sz="3600" dirty="0" smtClean="0"/>
              <a:t>пироги  для  нас печёт ,</a:t>
            </a:r>
          </a:p>
          <a:p>
            <a:pPr>
              <a:buNone/>
            </a:pPr>
            <a:r>
              <a:rPr lang="ru-RU" sz="3600" dirty="0" smtClean="0"/>
              <a:t>Вкусные оладушки ?</a:t>
            </a:r>
          </a:p>
          <a:p>
            <a:pPr>
              <a:buNone/>
            </a:pPr>
            <a:r>
              <a:rPr lang="ru-RU" sz="3600" dirty="0" smtClean="0"/>
              <a:t>Это  наша  …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50495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Отгадай </a:t>
            </a:r>
            <a:r>
              <a:rPr lang="ru-RU" dirty="0" err="1"/>
              <a:t>загадк</a:t>
            </a:r>
            <a:r>
              <a:rPr lang="ru-RU" sz="2400" dirty="0" err="1"/>
              <a:t>У</a:t>
            </a:r>
            <a:r>
              <a:rPr lang="ru-RU" dirty="0"/>
              <a:t>!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 Кто  всю  жизнь  работал,</a:t>
            </a:r>
          </a:p>
          <a:p>
            <a:pPr>
              <a:buNone/>
            </a:pPr>
            <a:r>
              <a:rPr lang="ru-RU" sz="3200" dirty="0" smtClean="0"/>
              <a:t> окружал  заботой внуков,  правнуков,</a:t>
            </a:r>
          </a:p>
          <a:p>
            <a:pPr>
              <a:buNone/>
            </a:pPr>
            <a:r>
              <a:rPr lang="ru-RU" sz="3200" dirty="0" smtClean="0"/>
              <a:t>детей,  уважал  простых людей?</a:t>
            </a:r>
          </a:p>
          <a:p>
            <a:pPr>
              <a:buNone/>
            </a:pPr>
            <a:r>
              <a:rPr lang="ru-RU" sz="3200" dirty="0" smtClean="0"/>
              <a:t>На  пенсии  уж  много  лет</a:t>
            </a:r>
          </a:p>
          <a:p>
            <a:pPr>
              <a:buNone/>
            </a:pPr>
            <a:r>
              <a:rPr lang="ru-RU" sz="3200" dirty="0" smtClean="0"/>
              <a:t>Нестареющий  наш  …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7243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Отгадай </a:t>
            </a:r>
            <a:r>
              <a:rPr lang="ru-RU" dirty="0" err="1" smtClean="0"/>
              <a:t>загадк</a:t>
            </a:r>
            <a:r>
              <a:rPr lang="ru-RU" sz="2400" dirty="0" err="1"/>
              <a:t>У</a:t>
            </a:r>
            <a:r>
              <a:rPr lang="ru-RU" dirty="0" smtClean="0"/>
              <a:t>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Кто  нежнее  всех на  свете?</a:t>
            </a:r>
          </a:p>
          <a:p>
            <a:pPr>
              <a:buNone/>
            </a:pPr>
            <a:r>
              <a:rPr lang="ru-RU" sz="3200" dirty="0" smtClean="0"/>
              <a:t>Кто  готовит  вам обеды?</a:t>
            </a:r>
          </a:p>
          <a:p>
            <a:pPr>
              <a:buNone/>
            </a:pPr>
            <a:r>
              <a:rPr lang="ru-RU" sz="3200" dirty="0" smtClean="0"/>
              <a:t>И  кого  так любят  дети?</a:t>
            </a:r>
          </a:p>
          <a:p>
            <a:pPr>
              <a:buNone/>
            </a:pPr>
            <a:r>
              <a:rPr lang="ru-RU" sz="3200" dirty="0" smtClean="0"/>
              <a:t>И  кого  прекрасней  нет?</a:t>
            </a:r>
          </a:p>
          <a:p>
            <a:pPr>
              <a:buNone/>
            </a:pPr>
            <a:r>
              <a:rPr lang="ru-RU" sz="3200" dirty="0" smtClean="0"/>
              <a:t>Кто  читает  на  ночь  книжку?</a:t>
            </a:r>
          </a:p>
          <a:p>
            <a:pPr>
              <a:buNone/>
            </a:pPr>
            <a:r>
              <a:rPr lang="ru-RU" sz="3200" dirty="0" smtClean="0"/>
              <a:t>Не  ругает  нас  с  братишкой ?...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Отгадай </a:t>
            </a:r>
            <a:r>
              <a:rPr lang="ru-RU" dirty="0" err="1"/>
              <a:t>загадк</a:t>
            </a:r>
            <a:r>
              <a:rPr lang="ru-RU" sz="2400" dirty="0" err="1"/>
              <a:t>У</a:t>
            </a:r>
            <a:r>
              <a:rPr lang="ru-RU" dirty="0"/>
              <a:t>!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/>
              <a:t>Кто  не  в  шутку,  а  всерьёз нас  забить научит  гвоздь?</a:t>
            </a:r>
          </a:p>
          <a:p>
            <a:pPr>
              <a:buNone/>
            </a:pPr>
            <a:r>
              <a:rPr lang="ru-RU" sz="3200" dirty="0" smtClean="0"/>
              <a:t>Кто  научит  смелым  быть?</a:t>
            </a:r>
          </a:p>
          <a:p>
            <a:pPr>
              <a:buNone/>
            </a:pPr>
            <a:r>
              <a:rPr lang="ru-RU" sz="3200" dirty="0" smtClean="0"/>
              <a:t>С  велика  упав,  не  ныть?</a:t>
            </a:r>
          </a:p>
          <a:p>
            <a:pPr>
              <a:buNone/>
            </a:pPr>
            <a:r>
              <a:rPr lang="ru-RU" sz="3200" dirty="0" smtClean="0"/>
              <a:t>И  коленку  расцарапав,  не  реветь?</a:t>
            </a:r>
          </a:p>
          <a:p>
            <a:pPr>
              <a:buNone/>
            </a:pPr>
            <a:r>
              <a:rPr lang="ru-RU" sz="3200" dirty="0" smtClean="0"/>
              <a:t>Конечно  …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Отгадай загадку!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Я  у  мамы  не  один,</a:t>
            </a:r>
          </a:p>
          <a:p>
            <a:pPr>
              <a:buNone/>
            </a:pPr>
            <a:r>
              <a:rPr lang="ru-RU" sz="3200" dirty="0" smtClean="0"/>
              <a:t>У  неё  ещё   есть сын.</a:t>
            </a:r>
          </a:p>
          <a:p>
            <a:pPr>
              <a:buNone/>
            </a:pPr>
            <a:r>
              <a:rPr lang="ru-RU" sz="3200" dirty="0" smtClean="0"/>
              <a:t>Рядом   с  ним  я  маловат,</a:t>
            </a:r>
          </a:p>
          <a:p>
            <a:pPr>
              <a:buNone/>
            </a:pPr>
            <a:r>
              <a:rPr lang="ru-RU" sz="3200" dirty="0" smtClean="0"/>
              <a:t>Для меня  он -  старший </a:t>
            </a:r>
            <a:r>
              <a:rPr lang="ru-RU" sz="4400" dirty="0" smtClean="0"/>
              <a:t>… 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Отгадай загадку!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3200" dirty="0" smtClean="0"/>
              <a:t>Мама с  папой  говорят,</a:t>
            </a:r>
          </a:p>
          <a:p>
            <a:pPr>
              <a:buNone/>
            </a:pPr>
            <a:r>
              <a:rPr lang="ru-RU" sz="3200" dirty="0" smtClean="0"/>
              <a:t>Что  теперь  я  -  старший брат.</a:t>
            </a:r>
          </a:p>
          <a:p>
            <a:pPr>
              <a:buNone/>
            </a:pPr>
            <a:r>
              <a:rPr lang="ru-RU" sz="3200" dirty="0" smtClean="0"/>
              <a:t>Что  за куколка  в  коляске</a:t>
            </a:r>
          </a:p>
          <a:p>
            <a:pPr>
              <a:buNone/>
            </a:pPr>
            <a:r>
              <a:rPr lang="ru-RU" sz="3200" dirty="0" smtClean="0"/>
              <a:t>Плачет?  Видимо  от  тряски?</a:t>
            </a:r>
          </a:p>
          <a:p>
            <a:pPr>
              <a:buNone/>
            </a:pPr>
            <a:r>
              <a:rPr lang="ru-RU" sz="3200" dirty="0" smtClean="0"/>
              <a:t>В  ванной  ползунков  гора!</a:t>
            </a:r>
          </a:p>
          <a:p>
            <a:pPr>
              <a:buNone/>
            </a:pPr>
            <a:r>
              <a:rPr lang="ru-RU" sz="3200" dirty="0" smtClean="0"/>
              <a:t>Брату кто  она ...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семья?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538736" cy="2116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Семья – это дом. Семья – это мир. Семья – это самое дорогое, что есть у каждого человека.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/>
          </a:p>
        </p:txBody>
      </p:sp>
      <p:pic>
        <p:nvPicPr>
          <p:cNvPr id="6" name="Содержимое 5" descr="hello_html_mf41f1d3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835696" y="3573016"/>
            <a:ext cx="6264696" cy="3168352"/>
          </a:xfrm>
        </p:spPr>
      </p:pic>
    </p:spTree>
    <p:extLst>
      <p:ext uri="{BB962C8B-B14F-4D97-AF65-F5344CB8AC3E}">
        <p14:creationId xmlns:p14="http://schemas.microsoft.com/office/powerpoint/2010/main" xmlns="" val="378684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толкового словаря…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«Семья – группа живущих вместе близких людей».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« Поколение-люди одного возраста, живущие в одно время»</a:t>
            </a:r>
            <a:endParaRPr lang="ru-RU" dirty="0"/>
          </a:p>
        </p:txBody>
      </p:sp>
      <p:pic>
        <p:nvPicPr>
          <p:cNvPr id="5" name="Рисунок 4" descr="3424697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3501008"/>
            <a:ext cx="4918523" cy="306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7213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394</TotalTime>
  <Words>258</Words>
  <Application>Microsoft Office PowerPoint</Application>
  <PresentationFormat>Экран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 урок Окружающего мира в 1 «Б» классе МКОУ  «Прогимназия №4 г.Баксана» Тема: «Семья. Моя семья» </vt:lpstr>
      <vt:lpstr>Отгадай загадкУ!</vt:lpstr>
      <vt:lpstr>Отгадай загадкУ!</vt:lpstr>
      <vt:lpstr>Отгадай загадкУ!</vt:lpstr>
      <vt:lpstr>Отгадай загадкУ!</vt:lpstr>
      <vt:lpstr>Отгадай загадку!</vt:lpstr>
      <vt:lpstr> Отгадай загадку!</vt:lpstr>
      <vt:lpstr>Что такое семья?</vt:lpstr>
      <vt:lpstr>Из толкового словаря…</vt:lpstr>
      <vt:lpstr>Заповеди семьи</vt:lpstr>
      <vt:lpstr>Заповеди семьи</vt:lpstr>
      <vt:lpstr>Заповеди семьи</vt:lpstr>
      <vt:lpstr>Заповеди семьи</vt:lpstr>
      <vt:lpstr>Заповеди семьи</vt:lpstr>
      <vt:lpstr>Заповеди семьи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«Школа России» Окружающий мир 1 класс Тема: «Как живёт моя семья». Учитель: Делова Ирина Анатольевна</dc:title>
  <dc:creator>мама и папа</dc:creator>
  <cp:lastModifiedBy>Master</cp:lastModifiedBy>
  <cp:revision>41</cp:revision>
  <dcterms:created xsi:type="dcterms:W3CDTF">2017-04-21T11:41:33Z</dcterms:created>
  <dcterms:modified xsi:type="dcterms:W3CDTF">2023-09-25T08:02:34Z</dcterms:modified>
</cp:coreProperties>
</file>