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81" r:id="rId4"/>
    <p:sldId id="263" r:id="rId5"/>
    <p:sldId id="265" r:id="rId6"/>
    <p:sldId id="271" r:id="rId7"/>
    <p:sldId id="267" r:id="rId8"/>
    <p:sldId id="273" r:id="rId9"/>
    <p:sldId id="274" r:id="rId10"/>
    <p:sldId id="269" r:id="rId11"/>
    <p:sldId id="270" r:id="rId12"/>
    <p:sldId id="275" r:id="rId13"/>
    <p:sldId id="276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  <a:srgbClr val="FFCC00"/>
    <a:srgbClr val="CC0066"/>
    <a:srgbClr val="0000CC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24689" y="5144866"/>
            <a:ext cx="1800200" cy="16784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620688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Monotype Corsiva" panose="03010101010201010101" pitchFamily="66" charset="0"/>
              </a:defRPr>
            </a:lvl1pPr>
          </a:lstStyle>
          <a:p>
            <a:r>
              <a:rPr lang="ru-RU" dirty="0" smtClean="0"/>
              <a:t>Шаблон презентации «Доброта»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41FA-52AA-4A4A-A0FA-69BE7C93ED8C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41B5-210B-466A-B154-57030B73DC5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2079" y="4773218"/>
            <a:ext cx="2110969" cy="2110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80312" y="4773218"/>
            <a:ext cx="1667826" cy="20847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3359008"/>
            <a:ext cx="3672408" cy="34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210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41FA-52AA-4A4A-A0FA-69BE7C93ED8C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41B5-210B-466A-B154-57030B73D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94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41FA-52AA-4A4A-A0FA-69BE7C93ED8C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41B5-210B-466A-B154-57030B73D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84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3025" y="5949280"/>
            <a:ext cx="976986" cy="93570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06413" y="5625022"/>
            <a:ext cx="1033339" cy="129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08520" y="5470052"/>
            <a:ext cx="1414933" cy="141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835696" y="6309320"/>
            <a:ext cx="2133600" cy="365125"/>
          </a:xfrm>
        </p:spPr>
        <p:txBody>
          <a:bodyPr/>
          <a:lstStyle/>
          <a:p>
            <a:fld id="{285C41FA-52AA-4A4A-A0FA-69BE7C93ED8C}" type="datetimeFigureOut">
              <a:rPr lang="ru-RU" smtClean="0"/>
              <a:pPr/>
              <a:t>25.09.2023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41B5-210B-466A-B154-57030B73D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793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83760" y="4725144"/>
            <a:ext cx="2160240" cy="204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41FA-52AA-4A4A-A0FA-69BE7C93ED8C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41B5-210B-466A-B154-57030B73D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34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41FA-52AA-4A4A-A0FA-69BE7C93ED8C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41B5-210B-466A-B154-57030B73D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0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41FA-52AA-4A4A-A0FA-69BE7C93ED8C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41B5-210B-466A-B154-57030B73D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89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41FA-52AA-4A4A-A0FA-69BE7C93ED8C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41B5-210B-466A-B154-57030B73DC5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35696" y="4964907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513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41FA-52AA-4A4A-A0FA-69BE7C93ED8C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41B5-210B-466A-B154-57030B73D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561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41FA-52AA-4A4A-A0FA-69BE7C93ED8C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41B5-210B-466A-B154-57030B73D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468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41FA-52AA-4A4A-A0FA-69BE7C93ED8C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41B5-210B-466A-B154-57030B73D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890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 userDrawn="1"/>
        </p:nvSpPr>
        <p:spPr>
          <a:xfrm>
            <a:off x="179512" y="116632"/>
            <a:ext cx="8856984" cy="5530952"/>
          </a:xfrm>
          <a:prstGeom prst="roundRect">
            <a:avLst/>
          </a:prstGeom>
          <a:blipFill>
            <a:blip r:embed="rId14" cstate="print"/>
            <a:tile tx="0" ty="0" sx="100000" sy="100000" flip="none" algn="tl"/>
          </a:blipFill>
          <a:ln cmpd="thinThick"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8282251" y="5693695"/>
            <a:ext cx="930099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8726" y="5701619"/>
            <a:ext cx="129857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216" y="5686629"/>
            <a:ext cx="129857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5977" y="6023059"/>
            <a:ext cx="947108" cy="90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09238" y="5722579"/>
            <a:ext cx="129857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3808" y="6023059"/>
            <a:ext cx="947108" cy="90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5273" y="5704176"/>
            <a:ext cx="129857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94205" y="5986115"/>
            <a:ext cx="973539" cy="9324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5693695"/>
            <a:ext cx="1464788" cy="12435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C41FA-52AA-4A4A-A0FA-69BE7C93ED8C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841B5-210B-466A-B154-57030B73DC5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45" y="6123634"/>
            <a:ext cx="864096" cy="82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5686630"/>
            <a:ext cx="129857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Рамка 13"/>
          <p:cNvSpPr/>
          <p:nvPr userDrawn="1"/>
        </p:nvSpPr>
        <p:spPr>
          <a:xfrm>
            <a:off x="1" y="0"/>
            <a:ext cx="9143999" cy="6858000"/>
          </a:xfrm>
          <a:prstGeom prst="frame">
            <a:avLst>
              <a:gd name="adj1" fmla="val 687"/>
            </a:avLst>
          </a:prstGeom>
          <a:blipFill>
            <a:blip r:embed="rId21" cstate="print"/>
            <a:tile tx="0" ty="0" sx="100000" sy="100000" flip="none" algn="tl"/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64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434" y="1556792"/>
            <a:ext cx="3798777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6327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28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мои рисунки\мультфильм\советские мультфильмы\кот леопольд\893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4519707" cy="576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79912" y="2357429"/>
            <a:ext cx="50720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его любимой песенке поется: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добрый ты, то всегда легко,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когда наоборот - трудно.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добрый ты, то всегда легко,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когда наоборот - трудно.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150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D:\мои рисунки\мультфильм\советские мультфильмы\ну, погоди\post-58361-12581201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694241" cy="4752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3438" y="2060848"/>
            <a:ext cx="40330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овчарку он похож: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ни зуб — то острый нож!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бежит, оскалив пасть,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овцу готов напасть.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91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5072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Человек немолодой,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Во-о-от с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такущей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бородой.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Обижает Буратино,</a:t>
            </a:r>
          </a:p>
          <a:p>
            <a:pPr algn="ctr"/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Артемона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Мальвину.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И, вообще, для всех людей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отъявленный злодей.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Знает кто-нибудь из вас,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такой он?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(Карабас)</a:t>
            </a:r>
          </a:p>
        </p:txBody>
      </p:sp>
      <p:pic>
        <p:nvPicPr>
          <p:cNvPr id="11266" name="Picture 2" descr="&amp;Kcy;&amp;acy;&amp;rcy;&amp;tcy;&amp;icy;&amp;ncy;&amp;kcy;&amp;icy; &amp;pcy;&amp;ocy; &amp;zcy;&amp;acy;&amp;pcy;&amp;rcy;&amp;ocy;&amp;scy;&amp;ucy; &amp;kcy;&amp;acy;&amp;rcy;&amp;acy;&amp;bcy;&amp;acy;&amp;scy; &amp;ncy;&amp;acy; &amp;pcy;&amp;rcy;&amp;ocy;&amp;zcy;&amp;rcy;&amp;acy;&amp;chcy;&amp;ncy;&amp;ocy;&amp;mcy; &amp;fcy;&amp;ocy;&amp;ncy;&amp;ie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1282"/>
            <a:ext cx="3528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427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&amp;Kcy;&amp;acy;&amp;rcy;&amp;tcy;&amp;icy;&amp;ncy;&amp;kcy;&amp;icy; &amp;pcy;&amp;ocy; &amp;zcy;&amp;acy;&amp;pcy;&amp;rcy;&amp;ocy;&amp;scy;&amp;ucy; &amp;kcy;&amp;rcy;&amp;acy;&amp;scy;&amp;ncy;&amp;acy;&amp;yacy; &amp;shcy;&amp;acy;&amp;pcy;&amp;ocy;&amp;chcy;&amp;kcy;&amp;acy; &amp;ncy;&amp;acy; &amp;pcy;&amp;rcy;&amp;ocy;&amp;zcy;&amp;rcy;&amp;acy;&amp;chcy;&amp;ncy;&amp;ocy;&amp;mcy; &amp;fcy;&amp;ocy;&amp;ncy;&amp;iecy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599"/>
          <a:stretch/>
        </p:blipFill>
        <p:spPr bwMode="auto">
          <a:xfrm>
            <a:off x="4593704" y="692696"/>
            <a:ext cx="4458561" cy="49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052736"/>
            <a:ext cx="50720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Девочка хорошая по лесу идет,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не знает девочка, что опасность ждет.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кустами светится пара хищных глаз.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Кто-то страшный встретится девочке сейчас. </a:t>
            </a:r>
          </a:p>
        </p:txBody>
      </p:sp>
    </p:spTree>
    <p:extLst>
      <p:ext uri="{BB962C8B-B14F-4D97-AF65-F5344CB8AC3E}">
        <p14:creationId xmlns:p14="http://schemas.microsoft.com/office/powerpoint/2010/main" xmlns="" val="136713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0961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4" name="Picture 2" descr="&amp;Kcy;&amp;acy;&amp;rcy;&amp;tcy;&amp;icy;&amp;ncy;&amp;kcy;&amp;icy; &amp;pcy;&amp;ocy; &amp;zcy;&amp;acy;&amp;pcy;&amp;rcy;&amp;ocy;&amp;scy;&amp;ucy; &amp;pcy;&amp;ocy;&amp;dcy;&amp;iecy;&amp;lcy;&amp;icy;&amp;scy;&amp;softcy; &amp;scy;&amp;vcy;&amp;ocy;&amp;iecy;&amp;jcy; &amp;dcy;&amp;ocy;&amp;bcy;&amp;rcy;&amp;ocy;&amp;tcy;&amp;ocy;&amp;j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4" y="1340768"/>
            <a:ext cx="4297743" cy="42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01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6972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00808"/>
            <a:ext cx="813690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21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485174_561853967159957_34689488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4664"/>
            <a:ext cx="3333902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005064"/>
            <a:ext cx="81304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белочка дятла спасла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3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мои рисунки\мультфильм\рахнвые\1f822ac33f75.jpg"/>
          <p:cNvPicPr>
            <a:picLocks noChangeAspect="1" noChangeArrowheads="1"/>
          </p:cNvPicPr>
          <p:nvPr/>
        </p:nvPicPr>
        <p:blipFill>
          <a:blip r:embed="rId2" cstate="print"/>
          <a:srcRect b="5847"/>
          <a:stretch>
            <a:fillRect/>
          </a:stretch>
        </p:blipFill>
        <p:spPr bwMode="auto">
          <a:xfrm>
            <a:off x="973957" y="1107488"/>
            <a:ext cx="3382352" cy="439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5976" y="1622728"/>
            <a:ext cx="4286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живет в глуши лесной,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Сердца моего герой.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Он костями громыхает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 округе всех пугает.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что за старичок?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 конечно, ...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9023"/>
            <a:ext cx="80961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Узнай героя сказки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рисунки\мультфильм\советские мультфильмы\айболит\500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4058"/>
            <a:ext cx="3593857" cy="5004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932039" y="2996952"/>
            <a:ext cx="38576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C0099"/>
                </a:solidFill>
              </a:rPr>
              <a:t>Лечит маленьких детей,</a:t>
            </a:r>
          </a:p>
          <a:p>
            <a:r>
              <a:rPr lang="ru-RU" sz="2400" b="1" dirty="0">
                <a:solidFill>
                  <a:srgbClr val="CC0099"/>
                </a:solidFill>
              </a:rPr>
              <a:t>Лечит маленьких зверей.</a:t>
            </a:r>
          </a:p>
          <a:p>
            <a:r>
              <a:rPr lang="ru-RU" sz="2400" b="1" dirty="0">
                <a:solidFill>
                  <a:srgbClr val="CC0099"/>
                </a:solidFill>
              </a:rPr>
              <a:t>Сквозь очки на всех глядит</a:t>
            </a:r>
          </a:p>
          <a:p>
            <a:r>
              <a:rPr lang="ru-RU" sz="2400" b="1" dirty="0">
                <a:solidFill>
                  <a:srgbClr val="CC0099"/>
                </a:solidFill>
              </a:rPr>
              <a:t>Добрый доктор...</a:t>
            </a:r>
          </a:p>
        </p:txBody>
      </p:sp>
    </p:spTree>
    <p:extLst>
      <p:ext uri="{BB962C8B-B14F-4D97-AF65-F5344CB8AC3E}">
        <p14:creationId xmlns:p14="http://schemas.microsoft.com/office/powerpoint/2010/main" xmlns="" val="92216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764704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 письма: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«А здоровье мое не очень.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То лапы ломит,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 хвост отваливается. 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 А на днях я линять начал.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Старая шерсть с меня сыпется, хоть в дом не заходи.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Зато новая растет чистая, шелковистая,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 что лохматость у меня повысилась.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img-fotki.yandex.ru/get/5629/130884706.5b/0_98fa4_e638d88a_X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4869"/>
            <a:ext cx="3505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220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D:\мои рисунки\мультфильм\советские мультфильмы\драконы бабы ежки\163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7555"/>
            <a:ext cx="4429156" cy="510275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205177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На лесной опушке</a:t>
            </a:r>
          </a:p>
          <a:p>
            <a:r>
              <a:rPr lang="ru-RU" sz="28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Сидит она в избушке.</a:t>
            </a:r>
          </a:p>
          <a:p>
            <a:r>
              <a:rPr lang="ru-RU" sz="28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Спокойно жить не хочет,</a:t>
            </a:r>
          </a:p>
          <a:p>
            <a:r>
              <a:rPr lang="ru-RU" sz="28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Царевичей морочит.</a:t>
            </a:r>
          </a:p>
          <a:p>
            <a:r>
              <a:rPr lang="ru-RU" sz="28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Ступа с метелкой ей дорога,</a:t>
            </a:r>
          </a:p>
          <a:p>
            <a:r>
              <a:rPr lang="ru-RU" sz="28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Это зловредная...</a:t>
            </a:r>
          </a:p>
        </p:txBody>
      </p:sp>
    </p:spTree>
    <p:extLst>
      <p:ext uri="{BB962C8B-B14F-4D97-AF65-F5344CB8AC3E}">
        <p14:creationId xmlns:p14="http://schemas.microsoft.com/office/powerpoint/2010/main" xmlns="" val="9506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0674" y="1412776"/>
            <a:ext cx="5715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Она часто напевала: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«Кто людям помогает - тот тратит время зря.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Хорошими делами прославиться нельзя.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Поэтому я всем и каждому советую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Всё делать точно так,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делает старуха по кличке   …»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33572"/>
            <a:ext cx="3135984" cy="44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70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674" y="1412776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букварем шагает в школу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Деревянный мальчуган.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Попадает вместо школы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полотняный балаган.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зовется эта книжка?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зовется тот мальчишка?</a:t>
            </a:r>
          </a:p>
        </p:txBody>
      </p:sp>
      <p:pic>
        <p:nvPicPr>
          <p:cNvPr id="10244" name="Picture 4" descr="&amp;Kcy;&amp;acy;&amp;rcy;&amp;tcy;&amp;icy;&amp;ncy;&amp;kcy;&amp;icy; &amp;pcy;&amp;ocy; &amp;zcy;&amp;acy;&amp;pcy;&amp;rcy;&amp;ocy;&amp;scy;&amp;ucy; &amp;bcy;&amp;ucy;&amp;rcy;&amp;acy;&amp;tcy;&amp;icy;&amp;ncy;&amp;ocy; &amp;ncy;&amp;acy; &amp;pcy;&amp;rcy;&amp;ocy;&amp;zcy;&amp;rcy;&amp;acy;&amp;chcy;&amp;ncy;&amp;ocy;&amp;mcy; &amp;fcy;&amp;ocy;&amp;ncy;&amp;ie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9406"/>
            <a:ext cx="3244596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852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321</TotalTime>
  <Words>224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Curnos™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Master</cp:lastModifiedBy>
  <cp:revision>30</cp:revision>
  <dcterms:created xsi:type="dcterms:W3CDTF">2006-01-01T00:16:39Z</dcterms:created>
  <dcterms:modified xsi:type="dcterms:W3CDTF">2023-09-25T08:01:18Z</dcterms:modified>
</cp:coreProperties>
</file>