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ECA098-464E-4023-9A10-0F2CCBBEFD4C}" v="442" dt="2021-08-31T19:40:14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91" d="100"/>
          <a:sy n="91" d="100"/>
        </p:scale>
        <p:origin x="-30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46260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12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0653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5931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3977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93015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3248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061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9851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3884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0074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2226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678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684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9332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736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936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D90AAD6-5DB5-404D-852B-96F2F808AB0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0573" y="452144"/>
            <a:ext cx="8750851" cy="595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xmlns="" id="{78B5E134-00DF-4E25-A636-D08DB9615C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218" r="13269" b="9093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84B7C8-F497-4788-938A-D411DA28D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/>
              <a:t>Игра "Шарик"</a:t>
            </a:r>
          </a:p>
        </p:txBody>
      </p:sp>
    </p:spTree>
    <p:extLst>
      <p:ext uri="{BB962C8B-B14F-4D97-AF65-F5344CB8AC3E}">
        <p14:creationId xmlns:p14="http://schemas.microsoft.com/office/powerpoint/2010/main" xmlns="" val="35507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EA6D20CD-9725-4E79-AEB9-ADA93B1B2A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1791" y="334618"/>
            <a:ext cx="6056242" cy="606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2670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C3D1B1-B59B-4C10-AB66-392415D61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77687"/>
            <a:ext cx="8596668" cy="8680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Правила школьника: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76D62C-A121-45B4-BA9D-AD1B8A40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45198"/>
            <a:ext cx="8596668" cy="49961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>
                <a:ea typeface="+mn-lt"/>
                <a:cs typeface="+mn-lt"/>
              </a:rPr>
              <a:t>Вставайте дружно каждый раз, когда учитель на урок к вам входит в класс.</a:t>
            </a:r>
            <a:endParaRPr lang="en-US" sz="2800"/>
          </a:p>
          <a:p>
            <a:r>
              <a:rPr lang="en-US" sz="2800">
                <a:ea typeface="+mn-lt"/>
                <a:cs typeface="+mn-lt"/>
              </a:rPr>
              <a:t>Ответить хочешь – не шуми, а только руку подними.</a:t>
            </a:r>
            <a:endParaRPr lang="en-US" sz="2800"/>
          </a:p>
          <a:p>
            <a:r>
              <a:rPr lang="en-US" sz="2800">
                <a:ea typeface="+mn-lt"/>
                <a:cs typeface="+mn-lt"/>
              </a:rPr>
              <a:t>Учитель спросит – надо встать, а сесть позволит – сядь.</a:t>
            </a:r>
            <a:endParaRPr lang="en-US" sz="2800"/>
          </a:p>
          <a:p>
            <a:r>
              <a:rPr lang="en-US" sz="2800">
                <a:ea typeface="+mn-lt"/>
                <a:cs typeface="+mn-lt"/>
              </a:rPr>
              <a:t>Ты сиди за партой стройно и веди себя достойно.</a:t>
            </a:r>
            <a:endParaRPr lang="en-US" sz="2800"/>
          </a:p>
          <a:p>
            <a:r>
              <a:rPr lang="en-US" sz="2800">
                <a:ea typeface="+mn-lt"/>
                <a:cs typeface="+mn-lt"/>
              </a:rPr>
              <a:t>Парта – это не кровать и нельзя на ней лежать.</a:t>
            </a:r>
            <a:endParaRPr lang="en-US" sz="2800"/>
          </a:p>
          <a:p>
            <a:r>
              <a:rPr lang="en-US" sz="2800">
                <a:ea typeface="+mn-lt"/>
                <a:cs typeface="+mn-lt"/>
              </a:rPr>
              <a:t>Школа – не вокзал, здесь не ждут тех, кто опоздал.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xmlns="" val="3865338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8F1826-ED0E-4C13-AC58-16E0C8D76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6608843" cy="5152886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1 Сентября - День Государственности </a:t>
            </a:r>
            <a:r>
              <a:rPr lang="en-US" sz="5400">
                <a:solidFill>
                  <a:schemeClr val="accent5">
                    <a:lumMod val="50000"/>
                  </a:schemeClr>
                </a:solidFill>
              </a:rPr>
              <a:t>Кабардино-Балкарской республики</a:t>
            </a:r>
            <a:endParaRPr lang="en-US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6" descr="A picture containing outdoor, mountain, hill, hillside&#10;&#10;Description automatically generated">
            <a:extLst>
              <a:ext uri="{FF2B5EF4-FFF2-40B4-BE49-F238E27FC236}">
                <a16:creationId xmlns:a16="http://schemas.microsoft.com/office/drawing/2014/main" xmlns="" id="{23C92AFF-FE1B-4847-807E-A43FA2AAE0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81008" y="195470"/>
            <a:ext cx="2743200" cy="1828800"/>
          </a:xfrm>
          <a:prstGeom prst="rect">
            <a:avLst/>
          </a:prstGeom>
        </p:spPr>
      </p:pic>
      <p:pic>
        <p:nvPicPr>
          <p:cNvPr id="7" name="Picture 7" descr="A picture containing grass, outdoor, mountain, sky&#10;&#10;Description automatically generated">
            <a:extLst>
              <a:ext uri="{FF2B5EF4-FFF2-40B4-BE49-F238E27FC236}">
                <a16:creationId xmlns:a16="http://schemas.microsoft.com/office/drawing/2014/main" xmlns="" id="{44605EFB-76F5-408B-A911-CCD75A3714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8139" y="4740096"/>
            <a:ext cx="2743200" cy="1927721"/>
          </a:xfrm>
          <a:prstGeom prst="rect">
            <a:avLst/>
          </a:prstGeom>
        </p:spPr>
      </p:pic>
      <p:pic>
        <p:nvPicPr>
          <p:cNvPr id="8" name="Picture 8" descr="A picture containing text, road, way, highway&#10;&#10;Description automatically generated">
            <a:extLst>
              <a:ext uri="{FF2B5EF4-FFF2-40B4-BE49-F238E27FC236}">
                <a16:creationId xmlns:a16="http://schemas.microsoft.com/office/drawing/2014/main" xmlns="" id="{91462330-3829-4C41-AFC5-AF0E7E8FFD2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2661" y="2228922"/>
            <a:ext cx="4101547" cy="23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517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DE8DE2B-61C1-46D5-BEB8-521321C182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E012C92A-B902-4B69-BDCF-CCA3021FCB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A2BDBC14-42A0-4182-BFBA-0751F6350C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902DC474-5BCC-4188-ACDC-AD63E6B187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7B427019-8592-4032-931B-4F27104C9D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1D6E2CEA-A5BB-4CF7-B907-AE4DBF6748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78D09D5A-29CC-4B32-9CE1-72E607558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6DF3A3FC-950B-40B0-923D-0F0BC1A542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BCA0F2E1-CD3D-4521-9CCB-41A5CC6C54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9BA4F16A-21DC-462A-AD37-0A93C8B79E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FB75EBDD-038D-4572-A372-1149382957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1029ED5-F105-4DD2-99C8-1E44228179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D621E68-BF28-4A1C-B1A2-4E55E139E7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BE8BBE4D-F0DF-49B9-B75A-99DAC53ACA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xmlns="" id="{E0F07DDC-34A6-46A1-9DE9-2BBE2931A5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2CEB2BF9-B8DB-45B9-86EA-D197B5B1AE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08B5BB34-3801-4E70-A981-FE007635E1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38432A75-2CEB-463C-A8F2-ABB50A79F4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E7E850B8-C050-4597-8BEB-113FEC9A27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24ACC798-9CEC-4B6F-A8DD-F8E6FCCCF1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1D58A8C6-1294-4CD9-89BC-F1E981A524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F32F2ED6-6143-46C4-A641-72D42732B6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C9652B3-A450-4ED6-8FBF-F536BA60B4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sky, outdoor, nature, lush&#10;&#10;Description automatically generated">
            <a:extLst>
              <a:ext uri="{FF2B5EF4-FFF2-40B4-BE49-F238E27FC236}">
                <a16:creationId xmlns:a16="http://schemas.microsoft.com/office/drawing/2014/main" xmlns="" id="{8FCC2980-2C48-46C8-BC2B-08560B7155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4029" r="1" b="34276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0488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F054EF5-EFE6-45A2-834C-0F0931F39F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CFE3C88A-FEDB-4B9C-94EE-5026B326B3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B5D51D9B-0E7C-44D3-9215-81F9915232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16EFB339-1D4E-4824-A20B-AF30D07CF7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00030831-8136-4C61-8F00-6F190C5AE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9B14B360-4798-467E-ADE9-756959EC52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9433F2F7-DA21-430A-A31C-D529D9C6A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0B24FFF9-F75D-4A88-90F8-D2D7BBB8E8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A0A2A2C4-404D-431C-8F9A-227932A42E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4661DBE2-1BC5-463F-BBB8-199B890D1C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710A6E70-F0B9-4E3D-9A78-2D2FEE5DF3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10EDA4EE-AF64-4706-9F35-3B7E3B548A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6310" y="1256083"/>
            <a:ext cx="7003562" cy="43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6903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327EBFD-7787-48F8-B622-C2BCC15D9C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6595" y="1131994"/>
            <a:ext cx="8160687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983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672618-8129-4FC8-899B-DDEEC752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357756"/>
          </a:xfrm>
        </p:spPr>
        <p:txBody>
          <a:bodyPr>
            <a:noAutofit/>
          </a:bodyPr>
          <a:lstStyle/>
          <a:p>
            <a:pPr algn="ctr"/>
            <a:r>
              <a:rPr lang="en-US" sz="9650">
                <a:solidFill>
                  <a:srgbClr val="62170C"/>
                </a:solidFill>
              </a:rPr>
              <a:t>Удачи!</a:t>
            </a:r>
            <a:endParaRPr lang="en-US" sz="9650" dirty="0">
              <a:solidFill>
                <a:srgbClr val="62170C"/>
              </a:solidFill>
            </a:endParaRPr>
          </a:p>
        </p:txBody>
      </p:sp>
      <p:pic>
        <p:nvPicPr>
          <p:cNvPr id="4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xmlns="" id="{DE7A9F81-9975-45CF-8E1C-0A39CDA3C9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4139" y="2056462"/>
            <a:ext cx="6619460" cy="447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344088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88</Words>
  <Application>Microsoft Office PowerPoint</Application>
  <PresentationFormat>Произвольный</PresentationFormat>
  <Paragraphs>10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Facet</vt:lpstr>
      <vt:lpstr>Слайд 1</vt:lpstr>
      <vt:lpstr>Игра "Шарик"</vt:lpstr>
      <vt:lpstr>Слайд 3</vt:lpstr>
      <vt:lpstr>Правила школьника:</vt:lpstr>
      <vt:lpstr>1 Сентября - День Государственности Кабардино-Балкарской республики</vt:lpstr>
      <vt:lpstr>Слайд 6</vt:lpstr>
      <vt:lpstr>Слайд 7</vt:lpstr>
      <vt:lpstr>Слайд 8</vt:lpstr>
      <vt:lpstr>Удачи!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</dc:creator>
  <cp:lastModifiedBy>Master</cp:lastModifiedBy>
  <cp:revision>142</cp:revision>
  <dcterms:created xsi:type="dcterms:W3CDTF">2013-07-15T20:26:40Z</dcterms:created>
  <dcterms:modified xsi:type="dcterms:W3CDTF">2023-09-25T08:03:17Z</dcterms:modified>
</cp:coreProperties>
</file>